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93EE8-D68C-4C13-B815-30FD07FD4A8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9AFB7-AF28-4406-82BC-D6C23CC19D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8457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D0FF1-BE49-47B5-8941-D3EA1FD2E4C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E58C9-0831-4B33-B72B-44306804D0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7743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B9FEB22-4031-4DD1-B0C6-0A9B8DADFD21}" type="datetime1">
              <a:rPr lang="en-US" smtClean="0"/>
              <a:t>9/21/2015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2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6AA5CE-834C-429E-A1EC-8A0774427071}" type="datetime1">
              <a:rPr lang="en-US" smtClean="0"/>
              <a:t>9/21/2015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B5D6710-BB34-4A1D-949E-B69908EA717C}" type="slidenum">
              <a:rPr lang="en-US" smtClean="0"/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785F-62FA-43D4-816E-B47E348823A4}" type="datetime1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6710-BB34-4A1D-949E-B69908EA717C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82D9-CAF7-4C46-90DE-B3B0DAF8B00A}" type="datetime1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6710-BB34-4A1D-949E-B69908EA717C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3F5305-BEEC-48CA-A97F-911AD5C1FFBF}" type="datetime1">
              <a:rPr lang="en-US" smtClean="0"/>
              <a:t>9/21/2015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5D6710-BB34-4A1D-949E-B69908EA717C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08A141-D059-4EF3-A9B0-FDFFF8FDDDFE}" type="datetime1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B5D6710-BB34-4A1D-949E-B69908EA717C}" type="slidenum">
              <a:rPr lang="en-US" smtClean="0"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4F9E-9447-4DE8-98AA-D18955BF5806}" type="datetime1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6710-BB34-4A1D-949E-B69908EA717C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FCCA-63B2-43DD-8949-8C8E5E6C9A8B}" type="datetime1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6710-BB34-4A1D-949E-B69908EA717C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1E98EC-D8C1-463A-91F3-578DBB1040E1}" type="datetime1">
              <a:rPr lang="en-US" smtClean="0"/>
              <a:t>9/21/2015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5D6710-BB34-4A1D-949E-B69908EA717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40DC-6F05-473D-9CE3-EC279179FDAF}" type="datetime1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6710-BB34-4A1D-949E-B69908EA717C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2455C2-6552-44AA-A43A-4F99B3BF7916}" type="datetime1">
              <a:rPr lang="en-US" smtClean="0"/>
              <a:t>9/21/2015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5D6710-BB34-4A1D-949E-B69908EA717C}" type="slidenum">
              <a:rPr lang="en-US" smtClean="0"/>
              <a:t>‹N›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4FE847-47F8-4607-A07B-7014C6F6F7D1}" type="datetime1">
              <a:rPr lang="en-US" smtClean="0"/>
              <a:t>9/21/2015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5D6710-BB34-4A1D-949E-B69908EA717C}" type="slidenum">
              <a:rPr lang="en-US" smtClean="0"/>
              <a:t>‹N›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913529-5D4B-466F-9521-E692BD874659}" type="datetime1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5D6710-BB34-4A1D-949E-B69908EA717C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2895600" y="2743200"/>
            <a:ext cx="8458200" cy="12192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5400" b="1" u="sng" dirty="0" err="1" smtClean="0">
                <a:solidFill>
                  <a:schemeClr val="tx2">
                    <a:lumMod val="90000"/>
                  </a:schemeClr>
                </a:solidFill>
              </a:rPr>
              <a:t>Shalini</a:t>
            </a:r>
            <a:r>
              <a:rPr lang="en-US" sz="5400" b="1" u="sng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5400" b="1" u="sng" dirty="0" smtClean="0">
                <a:solidFill>
                  <a:schemeClr val="tx2">
                    <a:lumMod val="90000"/>
                  </a:schemeClr>
                </a:solidFill>
              </a:rPr>
              <a:t>Gupta</a:t>
            </a:r>
          </a:p>
          <a:p>
            <a:endParaRPr lang="en-US" sz="5400" b="1" u="sng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79" y="1098103"/>
            <a:ext cx="6690821" cy="5568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7400" y="76200"/>
            <a:ext cx="2066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56956" y="3544323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rot="794403">
            <a:off x="6904904" y="4084033"/>
            <a:ext cx="2160293" cy="9388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Beohari</a:t>
            </a:r>
            <a:endParaRPr lang="en-US" b="1" dirty="0"/>
          </a:p>
        </p:txBody>
      </p:sp>
      <p:sp>
        <p:nvSpPr>
          <p:cNvPr id="5" name="Flowchart: Connector 4"/>
          <p:cNvSpPr/>
          <p:nvPr/>
        </p:nvSpPr>
        <p:spPr>
          <a:xfrm>
            <a:off x="4090056" y="4373881"/>
            <a:ext cx="51457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20297" y="4197132"/>
            <a:ext cx="1277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Mumbai</a:t>
            </a:r>
            <a:endParaRPr lang="en-US" sz="16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08576" y="4397187"/>
            <a:ext cx="307208" cy="44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6710-BB34-4A1D-949E-B69908EA7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130314"/>
            <a:ext cx="6221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</a:t>
            </a:r>
            <a:r>
              <a:rPr lang="en-US" sz="4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4521" y="1367135"/>
            <a:ext cx="5597879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Five Year Integrated M.Sc. in Physics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UM DAE CBS 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057401"/>
            <a:ext cx="231703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67200" y="2057400"/>
            <a:ext cx="4572000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– DAE Centre for Excellence in Basic Sciences, Mumbai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6710-BB34-4A1D-949E-B69908EA717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9"/>
          <p:cNvSpPr txBox="1"/>
          <p:nvPr/>
        </p:nvSpPr>
        <p:spPr>
          <a:xfrm>
            <a:off x="2708410" y="4038600"/>
            <a:ext cx="5292590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M.Sc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Dissertation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 &amp; Characterization of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Metal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Dichalcogenides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5334000" y="4454098"/>
            <a:ext cx="0" cy="346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s://encrypted-tbn2.gstatic.com/images?q=tbn:ANd9GcRwg8OBu797HM8tRpA5IRiYL7KDkODVLuHOno2Q-QS98f27XZ6KuOu1t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410" y="5638801"/>
            <a:ext cx="1742223" cy="8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9"/>
          <p:cNvSpPr txBox="1"/>
          <p:nvPr/>
        </p:nvSpPr>
        <p:spPr>
          <a:xfrm>
            <a:off x="4495800" y="5943600"/>
            <a:ext cx="3581400" cy="4308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Arnab Bhattacharya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76200"/>
            <a:ext cx="4660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working at</a:t>
            </a:r>
            <a:endParaRPr lang="en-US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hum.au.dk/engelsk/engsv/papers/marburg/vikner-marburg_files/uni-marbur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45" y="2097616"/>
            <a:ext cx="6892927" cy="247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096000" y="914400"/>
            <a:ext cx="2726872" cy="1524000"/>
          </a:xfrm>
          <a:prstGeom prst="cloudCallout">
            <a:avLst>
              <a:gd name="adj1" fmla="val -45151"/>
              <a:gd name="adj2" fmla="val 625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since </a:t>
            </a:r>
            <a:r>
              <a:rPr lang="en-US" b="1" dirty="0" smtClean="0"/>
              <a:t>September1</a:t>
            </a:r>
            <a:r>
              <a:rPr lang="en-US" b="1" baseline="30000" dirty="0" smtClean="0"/>
              <a:t>st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72001"/>
            <a:ext cx="4583459" cy="152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6710-BB34-4A1D-949E-B69908EA7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3031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Project</a:t>
            </a:r>
            <a:endParaRPr lang="en-US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066800"/>
            <a:ext cx="6781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Growth and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Dilute Nitride Ga(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)/Si and 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)(NAs)/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GaAs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6976" y="6412468"/>
            <a:ext cx="22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JEM-2200FS TEM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26396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62400" y="2098357"/>
            <a:ext cx="419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Kerstin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Volz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6710-BB34-4A1D-949E-B69908EA7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hysics.lancs.ac.uk/promis/images/logo_l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06" y="1066800"/>
            <a:ext cx="12763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hysics.lancs.ac.uk/promis/images/logo_u_not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143000"/>
            <a:ext cx="16668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hysics.lancs.ac.uk/promis/images/logo_u_shef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14382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physics.lancs.ac.uk/promis/images/logo_u_cor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143000"/>
            <a:ext cx="14382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physics.lancs.ac.uk/promis/images/logo_iii_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06" y="2133600"/>
            <a:ext cx="1352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physics.lancs.ac.uk/promis/images/logo_u_cadiz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4" y="1981200"/>
            <a:ext cx="6572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physics.lancs.ac.uk/promis/images/logo_um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physics.lancs.ac.uk/promis/images/logo_sapienz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266950"/>
            <a:ext cx="15716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www.physics.lancs.ac.uk/promis/images/logo_iq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17" y="3124200"/>
            <a:ext cx="13144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://www.physics.lancs.ac.uk/promis/images/logo_e2v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69" y="3276600"/>
            <a:ext cx="1804824" cy="7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www.physics.lancs.ac.uk/promis/images/logo_gs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45" y="4602418"/>
            <a:ext cx="12477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://www.physics.lancs.ac.uk/promis/images/logo_sikemi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53" y="4364293"/>
            <a:ext cx="15906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://www.physics.lancs.ac.uk/promis/images/logo_madri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81" y="5781675"/>
            <a:ext cx="14287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http://www.physics.lancs.ac.uk/promis/images/logo_nasp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99" y="5810249"/>
            <a:ext cx="1333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http://www.physics.lancs.ac.uk/promis/images/logo_idq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2" y="5905500"/>
            <a:ext cx="1333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http://www.physics.lancs.ac.uk/promis/images/logo_ci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43" y="4602418"/>
            <a:ext cx="14287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1752600" y="-3810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smtClean="0">
                <a:solidFill>
                  <a:srgbClr val="002060"/>
                </a:solidFill>
              </a:rPr>
              <a:t>why promis</a:t>
            </a:r>
            <a:r>
              <a:rPr lang="en-US" sz="4000" smtClean="0">
                <a:solidFill>
                  <a:srgbClr val="002060"/>
                </a:solidFill>
              </a:rPr>
              <a:t>?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26" name="Picture 18" descr="http://www.physics.lancs.ac.uk/promis/images/logo_marburg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3161633"/>
            <a:ext cx="1828801" cy="72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http://www.physics.lancs.ac.uk/promis/images/logo_sgenia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45936"/>
            <a:ext cx="1524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6710-BB34-4A1D-949E-B69908EA7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0" y="19050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Thank you !!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6710-BB34-4A1D-949E-B69908EA7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278</TotalTime>
  <Words>85</Words>
  <Application>Microsoft Office PowerPoint</Application>
  <PresentationFormat>Presentazione su schermo 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Oriel</vt:lpstr>
      <vt:lpstr>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!!</vt:lpstr>
    </vt:vector>
  </TitlesOfParts>
  <Company>RIL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Chintu</dc:creator>
  <cp:lastModifiedBy>Stefano</cp:lastModifiedBy>
  <cp:revision>30</cp:revision>
  <dcterms:created xsi:type="dcterms:W3CDTF">2015-09-18T04:18:53Z</dcterms:created>
  <dcterms:modified xsi:type="dcterms:W3CDTF">2015-09-21T14:28:25Z</dcterms:modified>
</cp:coreProperties>
</file>